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18ac39624b6_2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18ac39624b6_2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18ac39624b6_2_1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18ac39624b6_2_1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8ac39624b6_2_1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18ac39624b6_2_1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18ac39624b6_2_1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18ac39624b6_2_1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8ac39624b6_2_18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18ac39624b6_2_1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5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5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ope College Blue Background 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39000" y="-32100"/>
            <a:ext cx="9222000" cy="5207700"/>
          </a:xfrm>
          <a:prstGeom prst="rect">
            <a:avLst/>
          </a:prstGeom>
          <a:solidFill>
            <a:srgbClr val="00224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495300" y="3143275"/>
            <a:ext cx="81534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11700" y="1584100"/>
            <a:ext cx="8520600" cy="1234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500"/>
              <a:buNone/>
              <a:defRPr b="1" sz="4500">
                <a:solidFill>
                  <a:srgbClr val="FFFFFF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pic>
        <p:nvPicPr>
          <p:cNvPr id="13" name="Google Shape;13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4046312" y="382176"/>
            <a:ext cx="1051376" cy="4146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" name="Google Shape;14;p2"/>
          <p:cNvCxnSpPr/>
          <p:nvPr/>
        </p:nvCxnSpPr>
        <p:spPr>
          <a:xfrm>
            <a:off x="4175850" y="1053975"/>
            <a:ext cx="792300" cy="0"/>
          </a:xfrm>
          <a:prstGeom prst="straightConnector1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5" name="Google Shape;15;p2"/>
          <p:cNvCxnSpPr/>
          <p:nvPr/>
        </p:nvCxnSpPr>
        <p:spPr>
          <a:xfrm>
            <a:off x="4175850" y="4379650"/>
            <a:ext cx="792300" cy="0"/>
          </a:xfrm>
          <a:prstGeom prst="straightConnector1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6" name="Google Shape;16;p2"/>
          <p:cNvSpPr txBox="1"/>
          <p:nvPr/>
        </p:nvSpPr>
        <p:spPr>
          <a:xfrm>
            <a:off x="2777975" y="4624550"/>
            <a:ext cx="21777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FFFFFF"/>
                </a:solidFill>
              </a:rPr>
              <a:t>Holland, Michigan  |  hope.edu  |  </a:t>
            </a:r>
            <a:endParaRPr b="1" sz="1000">
              <a:solidFill>
                <a:srgbClr val="FFFFFF"/>
              </a:solidFill>
            </a:endParaRPr>
          </a:p>
        </p:txBody>
      </p:sp>
      <p:pic>
        <p:nvPicPr>
          <p:cNvPr id="17" name="Google Shape;17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47350" y="4740678"/>
            <a:ext cx="1248998" cy="120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ope College Title Slide Orange and Blue Stripe Title Slide" type="secHead">
  <p:cSld name="SECTION_HEADER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/>
          <p:nvPr>
            <p:ph type="title"/>
          </p:nvPr>
        </p:nvSpPr>
        <p:spPr>
          <a:xfrm>
            <a:off x="311700" y="1752600"/>
            <a:ext cx="8520900" cy="116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002244"/>
              </a:buClr>
              <a:buSzPts val="4500"/>
              <a:buNone/>
              <a:defRPr b="1" sz="4500">
                <a:solidFill>
                  <a:srgbClr val="002244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9pPr>
          </a:lstStyle>
          <a:p/>
        </p:txBody>
      </p:sp>
      <p:sp>
        <p:nvSpPr>
          <p:cNvPr id="20" name="Google Shape;20;p3"/>
          <p:cNvSpPr txBox="1"/>
          <p:nvPr>
            <p:ph idx="1" type="subTitle"/>
          </p:nvPr>
        </p:nvSpPr>
        <p:spPr>
          <a:xfrm>
            <a:off x="2329350" y="2799050"/>
            <a:ext cx="4485300" cy="81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002244"/>
              </a:buClr>
              <a:buSzPts val="2400"/>
              <a:buNone/>
              <a:defRPr sz="2400">
                <a:solidFill>
                  <a:srgbClr val="002244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/>
          <p:nvPr/>
        </p:nvSpPr>
        <p:spPr>
          <a:xfrm>
            <a:off x="-31175" y="-18700"/>
            <a:ext cx="9200100" cy="343500"/>
          </a:xfrm>
          <a:prstGeom prst="rect">
            <a:avLst/>
          </a:prstGeom>
          <a:solidFill>
            <a:srgbClr val="00224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" name="Google Shape;22;p3"/>
          <p:cNvSpPr/>
          <p:nvPr/>
        </p:nvSpPr>
        <p:spPr>
          <a:xfrm>
            <a:off x="-31175" y="324800"/>
            <a:ext cx="9200100" cy="343500"/>
          </a:xfrm>
          <a:prstGeom prst="rect">
            <a:avLst/>
          </a:prstGeom>
          <a:solidFill>
            <a:srgbClr val="F46A1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3" name="Google Shape;23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311700" y="4572613"/>
            <a:ext cx="775375" cy="305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Google Shape;24;p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55925" y="4654136"/>
            <a:ext cx="1476372" cy="142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ope College Body Copy Slide - Orange with thin Blue Stripe" type="tx">
  <p:cSld name="TITLE_AND_BOD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/>
          <p:nvPr>
            <p:ph type="title"/>
          </p:nvPr>
        </p:nvSpPr>
        <p:spPr>
          <a:xfrm>
            <a:off x="311700" y="5425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" type="body"/>
          </p:nvPr>
        </p:nvSpPr>
        <p:spPr>
          <a:xfrm>
            <a:off x="311700" y="1152475"/>
            <a:ext cx="8520600" cy="2943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8" name="Google Shape;28;p4"/>
          <p:cNvSpPr/>
          <p:nvPr/>
        </p:nvSpPr>
        <p:spPr>
          <a:xfrm>
            <a:off x="-18700" y="-24950"/>
            <a:ext cx="9225000" cy="305700"/>
          </a:xfrm>
          <a:prstGeom prst="rect">
            <a:avLst/>
          </a:prstGeom>
          <a:solidFill>
            <a:srgbClr val="F46A1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46A1F"/>
              </a:solidFill>
            </a:endParaRPr>
          </a:p>
        </p:txBody>
      </p:sp>
      <p:cxnSp>
        <p:nvCxnSpPr>
          <p:cNvPr id="29" name="Google Shape;29;p4"/>
          <p:cNvCxnSpPr/>
          <p:nvPr/>
        </p:nvCxnSpPr>
        <p:spPr>
          <a:xfrm>
            <a:off x="-62400" y="396750"/>
            <a:ext cx="9268800" cy="0"/>
          </a:xfrm>
          <a:prstGeom prst="straightConnector1">
            <a:avLst/>
          </a:prstGeom>
          <a:noFill/>
          <a:ln cap="flat" cmpd="sng" w="38100">
            <a:solidFill>
              <a:srgbClr val="002244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30" name="Google Shape;30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311700" y="4572613"/>
            <a:ext cx="775375" cy="305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Google Shape;31;p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55925" y="4654136"/>
            <a:ext cx="1476372" cy="142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ope College Body Copy Slide Orange and Blue Stripe" type="twoColTx">
  <p:cSld name="TITLE_AND_TWO_COLUMNS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5"/>
          <p:cNvSpPr txBox="1"/>
          <p:nvPr>
            <p:ph type="title"/>
          </p:nvPr>
        </p:nvSpPr>
        <p:spPr>
          <a:xfrm>
            <a:off x="311700" y="7356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" type="body"/>
          </p:nvPr>
        </p:nvSpPr>
        <p:spPr>
          <a:xfrm>
            <a:off x="311700" y="1375750"/>
            <a:ext cx="8520600" cy="30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5"/>
          <p:cNvSpPr/>
          <p:nvPr/>
        </p:nvSpPr>
        <p:spPr>
          <a:xfrm>
            <a:off x="-31175" y="-18700"/>
            <a:ext cx="9200100" cy="286500"/>
          </a:xfrm>
          <a:prstGeom prst="rect">
            <a:avLst/>
          </a:prstGeom>
          <a:solidFill>
            <a:srgbClr val="00224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" name="Google Shape;36;p5"/>
          <p:cNvSpPr/>
          <p:nvPr/>
        </p:nvSpPr>
        <p:spPr>
          <a:xfrm>
            <a:off x="-31175" y="267650"/>
            <a:ext cx="9200100" cy="286500"/>
          </a:xfrm>
          <a:prstGeom prst="rect">
            <a:avLst/>
          </a:prstGeom>
          <a:solidFill>
            <a:srgbClr val="F46A1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37" name="Google Shape;37;p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311700" y="4572613"/>
            <a:ext cx="775375" cy="305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Google Shape;38;p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55925" y="4654136"/>
            <a:ext cx="1476372" cy="142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ope College Body Copy Slide - Blue Bar On Left" type="titleOnly">
  <p:cSld name="TITLE_ONLY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"/>
          <p:cNvSpPr txBox="1"/>
          <p:nvPr>
            <p:ph type="title"/>
          </p:nvPr>
        </p:nvSpPr>
        <p:spPr>
          <a:xfrm>
            <a:off x="1883975" y="225575"/>
            <a:ext cx="67773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46A1F"/>
              </a:buClr>
              <a:buSzPts val="2800"/>
              <a:buNone/>
              <a:defRPr b="1">
                <a:solidFill>
                  <a:srgbClr val="F46A1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1" name="Google Shape;41;p6"/>
          <p:cNvSpPr/>
          <p:nvPr/>
        </p:nvSpPr>
        <p:spPr>
          <a:xfrm>
            <a:off x="-66675" y="-26750"/>
            <a:ext cx="1784700" cy="5196900"/>
          </a:xfrm>
          <a:prstGeom prst="rect">
            <a:avLst/>
          </a:prstGeom>
          <a:solidFill>
            <a:srgbClr val="00224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" name="Google Shape;42;p6"/>
          <p:cNvSpPr txBox="1"/>
          <p:nvPr>
            <p:ph idx="1" type="body"/>
          </p:nvPr>
        </p:nvSpPr>
        <p:spPr>
          <a:xfrm>
            <a:off x="1883975" y="1000875"/>
            <a:ext cx="4870500" cy="3832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pic>
        <p:nvPicPr>
          <p:cNvPr id="43" name="Google Shape;43;p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68886" y="3853069"/>
            <a:ext cx="1117874" cy="44080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4" name="Google Shape;44;p6"/>
          <p:cNvCxnSpPr/>
          <p:nvPr/>
        </p:nvCxnSpPr>
        <p:spPr>
          <a:xfrm>
            <a:off x="358950" y="4526800"/>
            <a:ext cx="876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45" name="Google Shape;45;p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3325" y="4740678"/>
            <a:ext cx="1248998" cy="120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ope College Title Slide - Orange Bar On Top">
  <p:cSld name="SECTION_TITLE_AND_DESCRIPTION">
    <p:bg>
      <p:bgPr>
        <a:solidFill>
          <a:srgbClr val="002244"/>
        </a:solidFill>
      </p:bgPr>
    </p:bg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609950" y="1870175"/>
            <a:ext cx="7886700" cy="844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None/>
              <a:defRPr b="1" sz="4400">
                <a:solidFill>
                  <a:srgbClr val="FFFFFF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8" name="Google Shape;48;p7"/>
          <p:cNvSpPr txBox="1"/>
          <p:nvPr>
            <p:ph idx="1" type="subTitle"/>
          </p:nvPr>
        </p:nvSpPr>
        <p:spPr>
          <a:xfrm>
            <a:off x="2568150" y="2790600"/>
            <a:ext cx="4045200" cy="57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00"/>
              <a:buNone/>
              <a:defRPr sz="2100">
                <a:solidFill>
                  <a:srgbClr val="FFFFFF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9" name="Google Shape;49;p7"/>
          <p:cNvSpPr/>
          <p:nvPr/>
        </p:nvSpPr>
        <p:spPr>
          <a:xfrm>
            <a:off x="-18700" y="-24950"/>
            <a:ext cx="9144000" cy="305700"/>
          </a:xfrm>
          <a:prstGeom prst="rect">
            <a:avLst/>
          </a:prstGeom>
          <a:solidFill>
            <a:srgbClr val="F46A1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46A1F"/>
              </a:solidFill>
            </a:endParaRPr>
          </a:p>
        </p:txBody>
      </p:sp>
      <p:cxnSp>
        <p:nvCxnSpPr>
          <p:cNvPr id="50" name="Google Shape;50;p7"/>
          <p:cNvCxnSpPr/>
          <p:nvPr/>
        </p:nvCxnSpPr>
        <p:spPr>
          <a:xfrm>
            <a:off x="-43650" y="411650"/>
            <a:ext cx="9268800" cy="0"/>
          </a:xfrm>
          <a:prstGeom prst="straightConnector1">
            <a:avLst/>
          </a:prstGeom>
          <a:noFill/>
          <a:ln cap="flat" cmpd="sng" w="3810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1" name="Google Shape;51;p7"/>
          <p:cNvSpPr txBox="1"/>
          <p:nvPr/>
        </p:nvSpPr>
        <p:spPr>
          <a:xfrm>
            <a:off x="2777975" y="4624550"/>
            <a:ext cx="21777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FFFFFF"/>
                </a:solidFill>
              </a:rPr>
              <a:t>Holland, Michigan  |  hope.edu  |  </a:t>
            </a:r>
            <a:endParaRPr b="1" sz="1000">
              <a:solidFill>
                <a:srgbClr val="FFFFFF"/>
              </a:solidFill>
            </a:endParaRPr>
          </a:p>
        </p:txBody>
      </p:sp>
      <p:pic>
        <p:nvPicPr>
          <p:cNvPr id="52" name="Google Shape;52;p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3715075" y="4303789"/>
            <a:ext cx="1751352" cy="247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Google Shape;53;p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47350" y="4740678"/>
            <a:ext cx="1248998" cy="120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8"/>
          <p:cNvSpPr txBox="1"/>
          <p:nvPr>
            <p:ph type="ctrTitle"/>
          </p:nvPr>
        </p:nvSpPr>
        <p:spPr>
          <a:xfrm>
            <a:off x="1771038" y="1530100"/>
            <a:ext cx="5601900" cy="1234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400"/>
          </a:p>
        </p:txBody>
      </p:sp>
      <p:sp>
        <p:nvSpPr>
          <p:cNvPr id="59" name="Google Shape;59;p8"/>
          <p:cNvSpPr txBox="1"/>
          <p:nvPr>
            <p:ph idx="1" type="subTitle"/>
          </p:nvPr>
        </p:nvSpPr>
        <p:spPr>
          <a:xfrm>
            <a:off x="710550" y="2925500"/>
            <a:ext cx="77229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9"/>
          <p:cNvSpPr txBox="1"/>
          <p:nvPr>
            <p:ph type="title"/>
          </p:nvPr>
        </p:nvSpPr>
        <p:spPr>
          <a:xfrm>
            <a:off x="1883975" y="225575"/>
            <a:ext cx="67773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9"/>
          <p:cNvSpPr txBox="1"/>
          <p:nvPr>
            <p:ph idx="1" type="body"/>
          </p:nvPr>
        </p:nvSpPr>
        <p:spPr>
          <a:xfrm>
            <a:off x="1883975" y="1000875"/>
            <a:ext cx="4870500" cy="3832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0"/>
          <p:cNvSpPr txBox="1"/>
          <p:nvPr>
            <p:ph type="title"/>
          </p:nvPr>
        </p:nvSpPr>
        <p:spPr>
          <a:xfrm>
            <a:off x="311700" y="1752600"/>
            <a:ext cx="8520900" cy="116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0"/>
          <p:cNvSpPr txBox="1"/>
          <p:nvPr>
            <p:ph idx="1" type="subTitle"/>
          </p:nvPr>
        </p:nvSpPr>
        <p:spPr>
          <a:xfrm>
            <a:off x="2329350" y="2799050"/>
            <a:ext cx="4485300" cy="81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1"/>
          <p:cNvSpPr txBox="1"/>
          <p:nvPr>
            <p:ph type="title"/>
          </p:nvPr>
        </p:nvSpPr>
        <p:spPr>
          <a:xfrm>
            <a:off x="311700" y="5425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b="1" sz="3311">
              <a:solidFill>
                <a:srgbClr val="002244"/>
              </a:solidFill>
            </a:endParaRPr>
          </a:p>
        </p:txBody>
      </p:sp>
      <p:sp>
        <p:nvSpPr>
          <p:cNvPr id="77" name="Google Shape;77;p11"/>
          <p:cNvSpPr txBox="1"/>
          <p:nvPr>
            <p:ph idx="1" type="body"/>
          </p:nvPr>
        </p:nvSpPr>
        <p:spPr>
          <a:xfrm>
            <a:off x="311700" y="1289725"/>
            <a:ext cx="8520600" cy="327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rgbClr val="002244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2"/>
          <p:cNvSpPr txBox="1"/>
          <p:nvPr>
            <p:ph type="title"/>
          </p:nvPr>
        </p:nvSpPr>
        <p:spPr>
          <a:xfrm>
            <a:off x="609950" y="1870175"/>
            <a:ext cx="7886700" cy="844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12"/>
          <p:cNvSpPr txBox="1"/>
          <p:nvPr>
            <p:ph idx="1" type="subTitle"/>
          </p:nvPr>
        </p:nvSpPr>
        <p:spPr>
          <a:xfrm>
            <a:off x="2568150" y="2790600"/>
            <a:ext cx="4045200" cy="57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/>
          <p:nvPr>
            <p:ph type="title"/>
          </p:nvPr>
        </p:nvSpPr>
        <p:spPr>
          <a:xfrm>
            <a:off x="311700" y="5425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b="1" sz="3311">
              <a:solidFill>
                <a:srgbClr val="002244"/>
              </a:solidFill>
            </a:endParaRPr>
          </a:p>
        </p:txBody>
      </p:sp>
      <p:sp>
        <p:nvSpPr>
          <p:cNvPr id="89" name="Google Shape;89;p13"/>
          <p:cNvSpPr txBox="1"/>
          <p:nvPr>
            <p:ph idx="1" type="body"/>
          </p:nvPr>
        </p:nvSpPr>
        <p:spPr>
          <a:xfrm>
            <a:off x="311700" y="1289725"/>
            <a:ext cx="8520600" cy="327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rgbClr val="002244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